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da3b6e84b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da3b6e84b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a3b6e84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a3b6e84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a3b6e84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a3b6e84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a3b6e84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a3b6e84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a3b6e84b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a3b6e84b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7a84580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7a84580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86850" y="2493639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8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8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86850" y="3067925"/>
            <a:ext cx="416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elit.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25965" l="18921" r="20702" t="20452"/>
          <a:stretch/>
        </p:blipFill>
        <p:spPr>
          <a:xfrm>
            <a:off x="4680150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066655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112325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08900" y="1023064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5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5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08900" y="1707251"/>
            <a:ext cx="41631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elit, quis vestibulum quam accumsan nec. Fusce eget tellus nec elit condimentum consectetur. Donec non metus a purus convallis vehicula. Duis ultricies mauris id mi convallis, sed ullamcorper magna efficitur. 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0" l="10185" r="10177" t="0"/>
          <a:stretch/>
        </p:blipFill>
        <p:spPr>
          <a:xfrm>
            <a:off x="4571994" y="1187000"/>
            <a:ext cx="3241406" cy="22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21544" l="17935" r="17941" t="21550"/>
          <a:stretch/>
        </p:blipFill>
        <p:spPr>
          <a:xfrm>
            <a:off x="679625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066130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111800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806527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52200" y="3922850"/>
            <a:ext cx="25203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