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da50d254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da50d254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a50d2540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da50d254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a3b6e84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a3b6e84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a50d2540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a50d254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a50d2540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a50d254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7a84580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7a84580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586850" y="1367989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8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8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86850" y="1942275"/>
            <a:ext cx="41631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elit.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25965" l="18921" r="20702" t="20452"/>
          <a:stretch/>
        </p:blipFill>
        <p:spPr>
          <a:xfrm>
            <a:off x="4680150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066655" y="3583015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5112325" y="3889625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08900" y="1023064"/>
            <a:ext cx="4163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s" sz="259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59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08900" y="1707251"/>
            <a:ext cx="41631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41048"/>
                </a:solidFill>
              </a:rPr>
              <a:t>Texto Falso</a:t>
            </a:r>
            <a:r>
              <a:rPr lang="es" sz="1600">
                <a:solidFill>
                  <a:srgbClr val="041048"/>
                </a:solidFill>
              </a:rPr>
              <a:t>. lorem ipsum dolor sit amet, consectetur adipiscing elit. Nullam commodo fermentum elit, quis vestibulum quam accumsan nec. Fusce eget tellus nec elit condimentum consectetur. Donec non metus a purus convallis vehicula. Duis ultricies mauris id mi convallis, sed ullamcorper magna efficitur. </a:t>
            </a:r>
            <a:endParaRPr sz="1600">
              <a:solidFill>
                <a:srgbClr val="04104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0" l="10185" r="10177" t="0"/>
          <a:stretch/>
        </p:blipFill>
        <p:spPr>
          <a:xfrm>
            <a:off x="4571994" y="1187000"/>
            <a:ext cx="3241406" cy="22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5">
            <a:alphaModFix/>
          </a:blip>
          <a:srcRect b="21544" l="17935" r="17941" t="21550"/>
          <a:stretch/>
        </p:blipFill>
        <p:spPr>
          <a:xfrm>
            <a:off x="679625" y="1187000"/>
            <a:ext cx="3487450" cy="23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049955" y="3658390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095625" y="3965000"/>
            <a:ext cx="32730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790352" y="3658390"/>
            <a:ext cx="28455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645"/>
              <a:buNone/>
            </a:pPr>
            <a:r>
              <a:rPr b="1" lang="es" sz="2400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clic para añadir título</a:t>
            </a:r>
            <a:endParaRPr b="1" sz="2400"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36025" y="3998225"/>
            <a:ext cx="25203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41048"/>
                </a:solidFill>
                <a:latin typeface="Calibri"/>
                <a:ea typeface="Calibri"/>
                <a:cs typeface="Calibri"/>
                <a:sym typeface="Calibri"/>
              </a:rPr>
              <a:t>Haz  clic para añadir subtítulo</a:t>
            </a:r>
            <a:endParaRPr>
              <a:solidFill>
                <a:srgbClr val="041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